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32" y="348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11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07/11/2019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aquey@semea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0" y="0"/>
            <a:ext cx="9361040" cy="406265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Raccordement du forage du Moulin de </a:t>
            </a:r>
            <a:r>
              <a:rPr lang="fr-FR" b="1" dirty="0" err="1" smtClean="0">
                <a:solidFill>
                  <a:srgbClr val="FF0000"/>
                </a:solidFill>
              </a:rPr>
              <a:t>Baillarge</a:t>
            </a:r>
            <a:r>
              <a:rPr lang="fr-FR" b="1" dirty="0" smtClean="0">
                <a:solidFill>
                  <a:srgbClr val="FF0000"/>
                </a:solidFill>
              </a:rPr>
              <a:t> situé sur la commune </a:t>
            </a:r>
            <a:r>
              <a:rPr lang="fr-FR" b="1" smtClean="0">
                <a:solidFill>
                  <a:srgbClr val="FF0000"/>
                </a:solidFill>
              </a:rPr>
              <a:t>de BOUEX </a:t>
            </a:r>
            <a:r>
              <a:rPr lang="fr-FR" b="1" dirty="0" smtClean="0">
                <a:solidFill>
                  <a:srgbClr val="FF0000"/>
                </a:solidFill>
              </a:rPr>
              <a:t>à l’usine du Pontil située sur la commune de TOUVRE - Enquête publique</a:t>
            </a:r>
          </a:p>
          <a:p>
            <a:pPr algn="ctr"/>
            <a:endParaRPr lang="fr-FR" b="1" dirty="0">
              <a:solidFill>
                <a:srgbClr val="FF0000"/>
              </a:solidFill>
            </a:endParaRPr>
          </a:p>
          <a:p>
            <a:r>
              <a:rPr lang="fr-FR" sz="1200" dirty="0" smtClean="0"/>
              <a:t>Par arrêté du 10 octobre 2019, la préfète de la Charente a prescrit, conformément à la réglementation en vigueur, l’ouverture d’une enquête publique d’une durée de 31 jours soit du </a:t>
            </a:r>
            <a:r>
              <a:rPr lang="fr-FR" sz="1200" b="1" u="sng" dirty="0" smtClean="0"/>
              <a:t>18 novembre 2019 à 9h au 18 décembre 2019 à 18h</a:t>
            </a:r>
            <a:r>
              <a:rPr lang="fr-FR" sz="1200" dirty="0" smtClean="0"/>
              <a:t>, relative à la demande déposée par la société SEMEMA, en vue d’obtenir l’autorisation environnementale « supplétive au titre des articles L214-1 à L214-6 du code de l’environnement  et au regard de l’article L181-1 du code précité.</a:t>
            </a:r>
          </a:p>
          <a:p>
            <a:r>
              <a:rPr lang="fr-FR" sz="1200" dirty="0" smtClean="0"/>
              <a:t>Maître d’ouvrage : SEMEA – 2 rue Bernard </a:t>
            </a:r>
            <a:r>
              <a:rPr lang="fr-FR" sz="1200" dirty="0" err="1" smtClean="0"/>
              <a:t>Lelay</a:t>
            </a:r>
            <a:r>
              <a:rPr lang="fr-FR" sz="1200" dirty="0" smtClean="0"/>
              <a:t> – 16022 ANGOULEME, Toute personne pourra demander des informations sur le dossier à M. Arnaud BAQUEY </a:t>
            </a:r>
            <a:r>
              <a:rPr lang="fr-FR" sz="1200" dirty="0" smtClean="0">
                <a:sym typeface="Webdings" panose="05030102010509060703" pitchFamily="18" charset="2"/>
              </a:rPr>
              <a:t></a:t>
            </a:r>
            <a:r>
              <a:rPr lang="fr-FR" sz="1200" dirty="0" smtClean="0"/>
              <a:t> 05.45.37.37.37  -    mail : </a:t>
            </a:r>
            <a:r>
              <a:rPr lang="fr-FR" sz="1200" dirty="0" smtClean="0">
                <a:hlinkClick r:id="rId3"/>
              </a:rPr>
              <a:t>abaquey@semea.fr</a:t>
            </a:r>
            <a:endParaRPr lang="fr-FR" sz="1200" dirty="0" smtClean="0"/>
          </a:p>
          <a:p>
            <a:r>
              <a:rPr lang="fr-FR" sz="1200" dirty="0" smtClean="0"/>
              <a:t>Les pièces du dossier et le registre d’enquête sont déposés en mairies de Touvre (siège de l’enquête), </a:t>
            </a:r>
            <a:r>
              <a:rPr lang="fr-FR" sz="1200" dirty="0" err="1" smtClean="0"/>
              <a:t>Bouëx</a:t>
            </a:r>
            <a:r>
              <a:rPr lang="fr-FR" sz="1200" dirty="0" smtClean="0"/>
              <a:t>  et Garat ou le public pourra en prendre connaissance aux jours et heures habituels d’ouverture du </a:t>
            </a:r>
            <a:r>
              <a:rPr lang="fr-FR" sz="1200" b="1" dirty="0" smtClean="0"/>
              <a:t>18 novembre 2019 à 9h au 18 décembre 2019 à 18h.</a:t>
            </a:r>
            <a:endParaRPr lang="fr-FR" sz="1200" dirty="0" smtClean="0"/>
          </a:p>
          <a:p>
            <a:r>
              <a:rPr lang="fr-FR" sz="1200" dirty="0" smtClean="0"/>
              <a:t>Pendant cette période, le public pourra faire part de ses observations et propositions :</a:t>
            </a:r>
          </a:p>
          <a:p>
            <a:r>
              <a:rPr lang="fr-FR" sz="1200" dirty="0" smtClean="0"/>
              <a:t>-    Sur le registre déposé en mairie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Par correspondance au Commissaire Enquêteur : Mme Paulette MICHEL, attachée principale d’administration de l’équipement en retraite, à la mairie de Touvre dont l’adresse est  1 route des sources – 16600 TOUVRE.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Par courrier électronique: pref-obs-raccordement-moulin-baillarge@charente.gouv.fr</a:t>
            </a:r>
          </a:p>
          <a:p>
            <a:r>
              <a:rPr lang="fr-FR" sz="1200" b="1" dirty="0" smtClean="0"/>
              <a:t>Le commissaire enquêteur recevra le public :</a:t>
            </a:r>
          </a:p>
          <a:p>
            <a:pPr marL="171450" indent="-171450">
              <a:buFontTx/>
              <a:buChar char="-"/>
            </a:pPr>
            <a:r>
              <a:rPr lang="fr-FR" sz="1200" b="1" dirty="0" smtClean="0"/>
              <a:t>À la mairie de </a:t>
            </a:r>
            <a:r>
              <a:rPr lang="fr-FR" sz="1200" b="1" dirty="0"/>
              <a:t>T</a:t>
            </a:r>
            <a:r>
              <a:rPr lang="fr-FR" sz="1200" b="1" dirty="0" smtClean="0"/>
              <a:t>ouvre le 18 novembre 2019 de 9h à12h et le 18 décembre 2019 de 15h à 18h</a:t>
            </a:r>
          </a:p>
          <a:p>
            <a:pPr marL="171450" indent="-171450">
              <a:buFontTx/>
              <a:buChar char="-"/>
            </a:pPr>
            <a:r>
              <a:rPr lang="fr-FR" sz="1200" b="1" dirty="0" smtClean="0"/>
              <a:t>A la mairie de </a:t>
            </a:r>
            <a:r>
              <a:rPr lang="fr-FR" sz="1200" b="1" dirty="0" err="1" smtClean="0"/>
              <a:t>Bouëx</a:t>
            </a:r>
            <a:r>
              <a:rPr lang="fr-FR" sz="1200" b="1" dirty="0" smtClean="0"/>
              <a:t> le 25 novembre 2019 de 16h à 19h et le 12 décembre de 16h à 19h</a:t>
            </a:r>
          </a:p>
          <a:p>
            <a:pPr marL="171450" indent="-171450">
              <a:buFontTx/>
              <a:buChar char="-"/>
            </a:pPr>
            <a:r>
              <a:rPr lang="fr-FR" sz="1200" b="1" dirty="0" smtClean="0"/>
              <a:t>A la maire de Garat le 03 décembre 2019 de 9h à 12h</a:t>
            </a:r>
            <a:endParaRPr lang="fr-FR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88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Webdings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Bouex</cp:lastModifiedBy>
  <cp:revision>15</cp:revision>
  <dcterms:created xsi:type="dcterms:W3CDTF">2017-11-12T20:29:31Z</dcterms:created>
  <dcterms:modified xsi:type="dcterms:W3CDTF">2019-11-07T16:00:50Z</dcterms:modified>
</cp:coreProperties>
</file>