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121400" cy="2520950"/>
  <p:notesSz cx="6858000" cy="9144000"/>
  <p:defaultTextStyle>
    <a:defPPr>
      <a:defRPr lang="fr-FR"/>
    </a:defPPr>
    <a:lvl1pPr marL="0" algn="l" defTabSz="4937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46888" algn="l" defTabSz="4937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493776" algn="l" defTabSz="4937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40664" algn="l" defTabSz="4937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987552" algn="l" defTabSz="4937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34440" algn="l" defTabSz="4937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481328" algn="l" defTabSz="4937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728216" algn="l" defTabSz="4937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1975104" algn="l" defTabSz="493776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4">
          <p15:clr>
            <a:srgbClr val="A4A3A4"/>
          </p15:clr>
        </p15:guide>
        <p15:guide id="2" pos="1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99" d="100"/>
          <a:sy n="199" d="100"/>
        </p:scale>
        <p:origin x="150" y="378"/>
      </p:cViewPr>
      <p:guideLst>
        <p:guide orient="horz" pos="794"/>
        <p:guide pos="1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9105" y="783129"/>
            <a:ext cx="5203190" cy="54037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18210" y="1428538"/>
            <a:ext cx="4284980" cy="64424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6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9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40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8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81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28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75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971430" y="37348"/>
            <a:ext cx="921399" cy="79071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05109" y="37348"/>
            <a:ext cx="2664297" cy="79071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3548" y="1619944"/>
            <a:ext cx="5203190" cy="500689"/>
          </a:xfrm>
        </p:spPr>
        <p:txBody>
          <a:bodyPr anchor="t"/>
          <a:lstStyle>
            <a:lvl1pPr algn="l">
              <a:defRPr sz="22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83548" y="1068486"/>
            <a:ext cx="5203190" cy="551458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468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9377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4066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8755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3444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481328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728216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97510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05110" y="216498"/>
            <a:ext cx="1792847" cy="61156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099981" y="216498"/>
            <a:ext cx="1792848" cy="61156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0" y="100955"/>
            <a:ext cx="5509260" cy="42015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0" y="564296"/>
            <a:ext cx="2704681" cy="235172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46888" indent="0">
              <a:buNone/>
              <a:defRPr sz="1100" b="1"/>
            </a:lvl2pPr>
            <a:lvl3pPr marL="493776" indent="0">
              <a:buNone/>
              <a:defRPr sz="1000" b="1"/>
            </a:lvl3pPr>
            <a:lvl4pPr marL="740664" indent="0">
              <a:buNone/>
              <a:defRPr sz="900" b="1"/>
            </a:lvl4pPr>
            <a:lvl5pPr marL="987552" indent="0">
              <a:buNone/>
              <a:defRPr sz="900" b="1"/>
            </a:lvl5pPr>
            <a:lvl6pPr marL="1234440" indent="0">
              <a:buNone/>
              <a:defRPr sz="900" b="1"/>
            </a:lvl6pPr>
            <a:lvl7pPr marL="1481328" indent="0">
              <a:buNone/>
              <a:defRPr sz="900" b="1"/>
            </a:lvl7pPr>
            <a:lvl8pPr marL="1728216" indent="0">
              <a:buNone/>
              <a:defRPr sz="900" b="1"/>
            </a:lvl8pPr>
            <a:lvl9pPr marL="1975104" indent="0">
              <a:buNone/>
              <a:defRPr sz="9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6070" y="799468"/>
            <a:ext cx="2704681" cy="1452464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109586" y="564296"/>
            <a:ext cx="2705744" cy="235172"/>
          </a:xfrm>
        </p:spPr>
        <p:txBody>
          <a:bodyPr anchor="b"/>
          <a:lstStyle>
            <a:lvl1pPr marL="0" indent="0">
              <a:buNone/>
              <a:defRPr sz="1300" b="1"/>
            </a:lvl1pPr>
            <a:lvl2pPr marL="246888" indent="0">
              <a:buNone/>
              <a:defRPr sz="1100" b="1"/>
            </a:lvl2pPr>
            <a:lvl3pPr marL="493776" indent="0">
              <a:buNone/>
              <a:defRPr sz="1000" b="1"/>
            </a:lvl3pPr>
            <a:lvl4pPr marL="740664" indent="0">
              <a:buNone/>
              <a:defRPr sz="900" b="1"/>
            </a:lvl4pPr>
            <a:lvl5pPr marL="987552" indent="0">
              <a:buNone/>
              <a:defRPr sz="900" b="1"/>
            </a:lvl5pPr>
            <a:lvl6pPr marL="1234440" indent="0">
              <a:buNone/>
              <a:defRPr sz="900" b="1"/>
            </a:lvl6pPr>
            <a:lvl7pPr marL="1481328" indent="0">
              <a:buNone/>
              <a:defRPr sz="900" b="1"/>
            </a:lvl7pPr>
            <a:lvl8pPr marL="1728216" indent="0">
              <a:buNone/>
              <a:defRPr sz="900" b="1"/>
            </a:lvl8pPr>
            <a:lvl9pPr marL="1975104" indent="0">
              <a:buNone/>
              <a:defRPr sz="9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109586" y="799468"/>
            <a:ext cx="2705744" cy="1452464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6071" y="100371"/>
            <a:ext cx="2013898" cy="427161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3297" y="100371"/>
            <a:ext cx="3422033" cy="2151561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6071" y="527532"/>
            <a:ext cx="2013898" cy="1724400"/>
          </a:xfrm>
        </p:spPr>
        <p:txBody>
          <a:bodyPr/>
          <a:lstStyle>
            <a:lvl1pPr marL="0" indent="0">
              <a:buNone/>
              <a:defRPr sz="800"/>
            </a:lvl1pPr>
            <a:lvl2pPr marL="246888" indent="0">
              <a:buNone/>
              <a:defRPr sz="600"/>
            </a:lvl2pPr>
            <a:lvl3pPr marL="493776" indent="0">
              <a:buNone/>
              <a:defRPr sz="500"/>
            </a:lvl3pPr>
            <a:lvl4pPr marL="740664" indent="0">
              <a:buNone/>
              <a:defRPr sz="500"/>
            </a:lvl4pPr>
            <a:lvl5pPr marL="987552" indent="0">
              <a:buNone/>
              <a:defRPr sz="500"/>
            </a:lvl5pPr>
            <a:lvl6pPr marL="1234440" indent="0">
              <a:buNone/>
              <a:defRPr sz="500"/>
            </a:lvl6pPr>
            <a:lvl7pPr marL="1481328" indent="0">
              <a:buNone/>
              <a:defRPr sz="500"/>
            </a:lvl7pPr>
            <a:lvl8pPr marL="1728216" indent="0">
              <a:buNone/>
              <a:defRPr sz="500"/>
            </a:lvl8pPr>
            <a:lvl9pPr marL="1975104" indent="0">
              <a:buNone/>
              <a:defRPr sz="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99837" y="1764665"/>
            <a:ext cx="3672840" cy="208329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99837" y="225252"/>
            <a:ext cx="3672840" cy="1512570"/>
          </a:xfrm>
        </p:spPr>
        <p:txBody>
          <a:bodyPr/>
          <a:lstStyle>
            <a:lvl1pPr marL="0" indent="0">
              <a:buNone/>
              <a:defRPr sz="1700"/>
            </a:lvl1pPr>
            <a:lvl2pPr marL="246888" indent="0">
              <a:buNone/>
              <a:defRPr sz="1500"/>
            </a:lvl2pPr>
            <a:lvl3pPr marL="493776" indent="0">
              <a:buNone/>
              <a:defRPr sz="1300"/>
            </a:lvl3pPr>
            <a:lvl4pPr marL="740664" indent="0">
              <a:buNone/>
              <a:defRPr sz="1100"/>
            </a:lvl4pPr>
            <a:lvl5pPr marL="987552" indent="0">
              <a:buNone/>
              <a:defRPr sz="1100"/>
            </a:lvl5pPr>
            <a:lvl6pPr marL="1234440" indent="0">
              <a:buNone/>
              <a:defRPr sz="1100"/>
            </a:lvl6pPr>
            <a:lvl7pPr marL="1481328" indent="0">
              <a:buNone/>
              <a:defRPr sz="1100"/>
            </a:lvl7pPr>
            <a:lvl8pPr marL="1728216" indent="0">
              <a:buNone/>
              <a:defRPr sz="1100"/>
            </a:lvl8pPr>
            <a:lvl9pPr marL="1975104" indent="0">
              <a:buNone/>
              <a:defRPr sz="1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99837" y="1972994"/>
            <a:ext cx="3672840" cy="295861"/>
          </a:xfrm>
        </p:spPr>
        <p:txBody>
          <a:bodyPr/>
          <a:lstStyle>
            <a:lvl1pPr marL="0" indent="0">
              <a:buNone/>
              <a:defRPr sz="800"/>
            </a:lvl1pPr>
            <a:lvl2pPr marL="246888" indent="0">
              <a:buNone/>
              <a:defRPr sz="600"/>
            </a:lvl2pPr>
            <a:lvl3pPr marL="493776" indent="0">
              <a:buNone/>
              <a:defRPr sz="500"/>
            </a:lvl3pPr>
            <a:lvl4pPr marL="740664" indent="0">
              <a:buNone/>
              <a:defRPr sz="500"/>
            </a:lvl4pPr>
            <a:lvl5pPr marL="987552" indent="0">
              <a:buNone/>
              <a:defRPr sz="500"/>
            </a:lvl5pPr>
            <a:lvl6pPr marL="1234440" indent="0">
              <a:buNone/>
              <a:defRPr sz="500"/>
            </a:lvl6pPr>
            <a:lvl7pPr marL="1481328" indent="0">
              <a:buNone/>
              <a:defRPr sz="500"/>
            </a:lvl7pPr>
            <a:lvl8pPr marL="1728216" indent="0">
              <a:buNone/>
              <a:defRPr sz="500"/>
            </a:lvl8pPr>
            <a:lvl9pPr marL="1975104" indent="0">
              <a:buNone/>
              <a:defRPr sz="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06070" y="100955"/>
            <a:ext cx="5509260" cy="420158"/>
          </a:xfrm>
          <a:prstGeom prst="rect">
            <a:avLst/>
          </a:prstGeom>
        </p:spPr>
        <p:txBody>
          <a:bodyPr vert="horz" lIns="49378" tIns="24689" rIns="49378" bIns="24689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6070" y="588222"/>
            <a:ext cx="5509260" cy="1663710"/>
          </a:xfrm>
          <a:prstGeom prst="rect">
            <a:avLst/>
          </a:prstGeom>
        </p:spPr>
        <p:txBody>
          <a:bodyPr vert="horz" lIns="49378" tIns="24689" rIns="49378" bIns="24689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06070" y="2336547"/>
            <a:ext cx="1428327" cy="134217"/>
          </a:xfrm>
          <a:prstGeom prst="rect">
            <a:avLst/>
          </a:prstGeom>
        </p:spPr>
        <p:txBody>
          <a:bodyPr vert="horz" lIns="49378" tIns="24689" rIns="49378" bIns="24689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6A622-CD0C-4602-9733-7E4A2340CFA6}" type="datetimeFigureOut">
              <a:rPr lang="fr-FR" smtClean="0"/>
              <a:pPr/>
              <a:t>02/12/2019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91479" y="2336547"/>
            <a:ext cx="1938443" cy="134217"/>
          </a:xfrm>
          <a:prstGeom prst="rect">
            <a:avLst/>
          </a:prstGeom>
        </p:spPr>
        <p:txBody>
          <a:bodyPr vert="horz" lIns="49378" tIns="24689" rIns="49378" bIns="24689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387003" y="2336547"/>
            <a:ext cx="1428327" cy="134217"/>
          </a:xfrm>
          <a:prstGeom prst="rect">
            <a:avLst/>
          </a:prstGeom>
        </p:spPr>
        <p:txBody>
          <a:bodyPr vert="horz" lIns="49378" tIns="24689" rIns="49378" bIns="24689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EF9A-A05E-4C18-86D3-A6127501AF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3776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166" indent="-185166" algn="l" defTabSz="493776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01193" indent="-154305" algn="l" defTabSz="493776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23444" algn="l" defTabSz="493776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64108" indent="-123444" algn="l" defTabSz="493776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10996" indent="-123444" algn="l" defTabSz="493776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57884" indent="-123444" algn="l" defTabSz="493776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04772" indent="-123444" algn="l" defTabSz="493776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51660" indent="-123444" algn="l" defTabSz="493776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098548" indent="-123444" algn="l" defTabSz="493776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937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" algn="l" defTabSz="4937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93776" algn="l" defTabSz="4937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40664" algn="l" defTabSz="4937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" algn="l" defTabSz="4937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algn="l" defTabSz="4937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1328" algn="l" defTabSz="4937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28216" algn="l" defTabSz="4937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75104" algn="l" defTabSz="493776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035"/>
          <a:stretch/>
        </p:blipFill>
        <p:spPr>
          <a:xfrm>
            <a:off x="17787" y="108347"/>
            <a:ext cx="3135799" cy="172819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574" b="11353"/>
          <a:stretch/>
        </p:blipFill>
        <p:spPr>
          <a:xfrm>
            <a:off x="3204715" y="141582"/>
            <a:ext cx="2494929" cy="17669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Bouex</cp:lastModifiedBy>
  <cp:revision>7</cp:revision>
  <dcterms:created xsi:type="dcterms:W3CDTF">2017-11-12T22:45:53Z</dcterms:created>
  <dcterms:modified xsi:type="dcterms:W3CDTF">2019-12-02T13:41:53Z</dcterms:modified>
</cp:coreProperties>
</file>