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228" y="588"/>
      </p:cViewPr>
      <p:guideLst>
        <p:guide orient="horz" pos="1247"/>
        <p:guide pos="298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6682" y="107404"/>
            <a:ext cx="9986532" cy="370089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389522" y="548451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Le secrétariat de la mairie sera fermé :</a:t>
            </a:r>
          </a:p>
          <a:p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Lundi 23 décembre 2019</a:t>
            </a:r>
          </a:p>
          <a:p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Mardi 24 décembre 2019</a:t>
            </a:r>
          </a:p>
          <a:p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Mardi 31 décembre 2019</a:t>
            </a:r>
            <a:endParaRPr lang="fr-F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</Words>
  <Application>Microsoft Office PowerPoint</Application>
  <PresentationFormat>Personnalisé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13</cp:revision>
  <dcterms:created xsi:type="dcterms:W3CDTF">2017-11-12T20:29:31Z</dcterms:created>
  <dcterms:modified xsi:type="dcterms:W3CDTF">2019-12-19T17:51:55Z</dcterms:modified>
</cp:coreProperties>
</file>