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475788" cy="39592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" userDrawn="1">
          <p15:clr>
            <a:srgbClr val="A4A3A4"/>
          </p15:clr>
        </p15:guide>
        <p15:guide id="2" pos="2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28" y="588"/>
      </p:cViewPr>
      <p:guideLst>
        <p:guide orient="horz" pos="1247"/>
        <p:guide pos="298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4FEA-6FFF-4E50-A247-D000288C2DE8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674688" y="685800"/>
            <a:ext cx="82073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C749-B5C8-4EFA-B967-52D713C6B8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9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674688" y="685800"/>
            <a:ext cx="8207376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C749-B5C8-4EFA-B967-52D713C6B84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11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0684" y="1229927"/>
            <a:ext cx="8054420" cy="84866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1368" y="2243561"/>
            <a:ext cx="6633052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6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8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9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20003" y="90732"/>
            <a:ext cx="2209373" cy="193103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0241" y="90732"/>
            <a:ext cx="6471832" cy="193103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8522" y="2544169"/>
            <a:ext cx="8054420" cy="786346"/>
          </a:xfrm>
        </p:spPr>
        <p:txBody>
          <a:bodyPr anchor="t"/>
          <a:lstStyle>
            <a:lvl1pPr algn="l">
              <a:defRPr sz="4039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8522" y="1678089"/>
            <a:ext cx="8054420" cy="866080"/>
          </a:xfrm>
        </p:spPr>
        <p:txBody>
          <a:bodyPr anchor="b"/>
          <a:lstStyle>
            <a:lvl1pPr marL="0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1pPr>
            <a:lvl2pPr marL="461635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2pPr>
            <a:lvl3pPr marL="923270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3pPr>
            <a:lvl4pPr marL="138490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84653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30817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769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323144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69307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0242" y="527897"/>
            <a:ext cx="4339779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87951" y="527897"/>
            <a:ext cx="4341425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886244"/>
            <a:ext cx="4186785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791" y="1255587"/>
            <a:ext cx="4186785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569" y="886244"/>
            <a:ext cx="4188430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569" y="1255587"/>
            <a:ext cx="4188430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7636"/>
            <a:ext cx="3117469" cy="670869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4771" y="157636"/>
            <a:ext cx="5297229" cy="3379089"/>
          </a:xfrm>
        </p:spPr>
        <p:txBody>
          <a:bodyPr/>
          <a:lstStyle>
            <a:lvl1pPr>
              <a:defRPr sz="3231"/>
            </a:lvl1pPr>
            <a:lvl2pPr>
              <a:defRPr sz="2827"/>
            </a:lvl2pPr>
            <a:lvl3pPr>
              <a:defRPr sz="2423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791" y="828506"/>
            <a:ext cx="3117469" cy="2708220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7322" y="2771457"/>
            <a:ext cx="5685473" cy="327187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57322" y="353765"/>
            <a:ext cx="5685473" cy="2375535"/>
          </a:xfrm>
        </p:spPr>
        <p:txBody>
          <a:bodyPr/>
          <a:lstStyle>
            <a:lvl1pPr marL="0" indent="0">
              <a:buNone/>
              <a:defRPr sz="3231"/>
            </a:lvl1pPr>
            <a:lvl2pPr marL="461635" indent="0">
              <a:buNone/>
              <a:defRPr sz="2827"/>
            </a:lvl2pPr>
            <a:lvl3pPr marL="923270" indent="0">
              <a:buNone/>
              <a:defRPr sz="2423"/>
            </a:lvl3pPr>
            <a:lvl4pPr marL="1384905" indent="0">
              <a:buNone/>
              <a:defRPr sz="2019"/>
            </a:lvl4pPr>
            <a:lvl5pPr marL="1846539" indent="0">
              <a:buNone/>
              <a:defRPr sz="2019"/>
            </a:lvl5pPr>
            <a:lvl6pPr marL="2308174" indent="0">
              <a:buNone/>
              <a:defRPr sz="2019"/>
            </a:lvl6pPr>
            <a:lvl7pPr marL="2769809" indent="0">
              <a:buNone/>
              <a:defRPr sz="2019"/>
            </a:lvl7pPr>
            <a:lvl8pPr marL="3231444" indent="0">
              <a:buNone/>
              <a:defRPr sz="2019"/>
            </a:lvl8pPr>
            <a:lvl9pPr marL="3693079" indent="0">
              <a:buNone/>
              <a:defRPr sz="201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57322" y="3098644"/>
            <a:ext cx="5685473" cy="464658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923821"/>
            <a:ext cx="8528209" cy="261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3791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58BA-80A2-4687-B3D0-4FBA072DD597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37561" y="3669615"/>
            <a:ext cx="300066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90983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3270" rtl="0" eaLnBrk="1" latinLnBrk="0" hangingPunct="1">
        <a:spcBef>
          <a:spcPct val="0"/>
        </a:spcBef>
        <a:buNone/>
        <a:defRPr sz="4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6226" indent="-346226" algn="l" defTabSz="923270" rtl="0" eaLnBrk="1" latinLnBrk="0" hangingPunct="1">
        <a:spcBef>
          <a:spcPct val="20000"/>
        </a:spcBef>
        <a:buFont typeface="Arial" pitchFamily="34" charset="0"/>
        <a:buChar char="•"/>
        <a:defRPr sz="3231" kern="1200">
          <a:solidFill>
            <a:schemeClr val="tx1"/>
          </a:solidFill>
          <a:latin typeface="+mn-lt"/>
          <a:ea typeface="+mn-ea"/>
          <a:cs typeface="+mn-cs"/>
        </a:defRPr>
      </a:lvl1pPr>
      <a:lvl2pPr marL="750157" indent="-288522" algn="l" defTabSz="923270" rtl="0" eaLnBrk="1" latinLnBrk="0" hangingPunct="1">
        <a:spcBef>
          <a:spcPct val="20000"/>
        </a:spcBef>
        <a:buFont typeface="Arial" pitchFamily="34" charset="0"/>
        <a:buChar char="–"/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154087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423" kern="1200">
          <a:solidFill>
            <a:schemeClr val="tx1"/>
          </a:solidFill>
          <a:latin typeface="+mn-lt"/>
          <a:ea typeface="+mn-ea"/>
          <a:cs typeface="+mn-cs"/>
        </a:defRPr>
      </a:lvl3pPr>
      <a:lvl4pPr marL="1615722" indent="-230817" algn="l" defTabSz="923270" rtl="0" eaLnBrk="1" latinLnBrk="0" hangingPunct="1">
        <a:spcBef>
          <a:spcPct val="20000"/>
        </a:spcBef>
        <a:buFont typeface="Arial" pitchFamily="34" charset="0"/>
        <a:buChar char="–"/>
        <a:defRPr sz="2019" kern="1200">
          <a:solidFill>
            <a:schemeClr val="tx1"/>
          </a:solidFill>
          <a:latin typeface="+mn-lt"/>
          <a:ea typeface="+mn-ea"/>
          <a:cs typeface="+mn-cs"/>
        </a:defRPr>
      </a:lvl4pPr>
      <a:lvl5pPr marL="2077357" indent="-230817" algn="l" defTabSz="923270" rtl="0" eaLnBrk="1" latinLnBrk="0" hangingPunct="1">
        <a:spcBef>
          <a:spcPct val="20000"/>
        </a:spcBef>
        <a:buFont typeface="Arial" pitchFamily="34" charset="0"/>
        <a:buChar char="»"/>
        <a:defRPr sz="2019" kern="1200">
          <a:solidFill>
            <a:schemeClr val="tx1"/>
          </a:solidFill>
          <a:latin typeface="+mn-lt"/>
          <a:ea typeface="+mn-ea"/>
          <a:cs typeface="+mn-cs"/>
        </a:defRPr>
      </a:lvl5pPr>
      <a:lvl6pPr marL="2538992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6pPr>
      <a:lvl7pPr marL="300062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7pPr>
      <a:lvl8pPr marL="3462261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8pPr>
      <a:lvl9pPr marL="392389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63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327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90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653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817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980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144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307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6682" y="107404"/>
            <a:ext cx="9986532" cy="370089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389522" y="548451"/>
            <a:ext cx="66967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Le secrétariat de la mairie sera fermé :</a:t>
            </a:r>
          </a:p>
          <a:p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Lundi 23 décembre 2019</a:t>
            </a:r>
          </a:p>
          <a:p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Mardi 24 décembre 2019</a:t>
            </a:r>
          </a:p>
          <a:p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Mardi 31 décembre 2019</a:t>
            </a:r>
            <a:endParaRPr lang="fr-F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</Words>
  <Application>Microsoft Office PowerPoint</Application>
  <PresentationFormat>Personnalisé</PresentationFormat>
  <Paragraphs>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Bouex</cp:lastModifiedBy>
  <cp:revision>13</cp:revision>
  <dcterms:created xsi:type="dcterms:W3CDTF">2017-11-12T20:29:31Z</dcterms:created>
  <dcterms:modified xsi:type="dcterms:W3CDTF">2019-12-19T17:51:55Z</dcterms:modified>
</cp:coreProperties>
</file>