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636"/>
      </p:cViewPr>
      <p:guideLst>
        <p:guide orient="horz" pos="1247"/>
        <p:guide pos="298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" t="-9343" r="994" b="5198"/>
          <a:stretch/>
        </p:blipFill>
        <p:spPr>
          <a:xfrm>
            <a:off x="3497300" y="-180628"/>
            <a:ext cx="5978488" cy="392382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01390" y="323428"/>
            <a:ext cx="3240360" cy="3108543"/>
          </a:xfrm>
          <a:prstGeom prst="rect">
            <a:avLst/>
          </a:prstGeom>
          <a:solidFill>
            <a:srgbClr val="008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Le restaurant de </a:t>
            </a:r>
            <a:r>
              <a:rPr lang="fr-FR" sz="2800" dirty="0" err="1" smtClean="0">
                <a:solidFill>
                  <a:schemeClr val="bg1"/>
                </a:solidFill>
              </a:rPr>
              <a:t>Bouëx</a:t>
            </a:r>
            <a:r>
              <a:rPr lang="fr-FR" sz="2800" dirty="0" smtClean="0">
                <a:solidFill>
                  <a:schemeClr val="bg1"/>
                </a:solidFill>
              </a:rPr>
              <a:t> est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 ré-ouvert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Pierre vous attend tous les jours à midi du lundi au samedi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06.63.18.48.21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</Words>
  <Application>Microsoft Office PowerPoint</Application>
  <PresentationFormat>Personnalisé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13</cp:revision>
  <dcterms:created xsi:type="dcterms:W3CDTF">2017-11-12T20:29:31Z</dcterms:created>
  <dcterms:modified xsi:type="dcterms:W3CDTF">2020-02-28T08:34:29Z</dcterms:modified>
</cp:coreProperties>
</file>