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40" y="198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irie@bouex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86642" y="0"/>
            <a:ext cx="9562430" cy="538609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just"/>
            <a:endParaRPr lang="fr-FR" sz="3200" dirty="0" smtClean="0">
              <a:solidFill>
                <a:schemeClr val="bg1"/>
              </a:solidFill>
            </a:endParaRPr>
          </a:p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La Mairie de BOUEX est fermée au public</a:t>
            </a:r>
          </a:p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Vous pouvez contacter le secrétariat par téléphone au 05.45.24.91.14 ou par mail </a:t>
            </a:r>
            <a:r>
              <a:rPr lang="fr-FR" sz="3200" dirty="0" smtClean="0">
                <a:solidFill>
                  <a:schemeClr val="bg1"/>
                </a:solidFill>
                <a:hlinkClick r:id="rId3"/>
              </a:rPr>
              <a:t>mairie@bouex.fr</a:t>
            </a:r>
            <a:endParaRPr lang="fr-FR" sz="3200" dirty="0" smtClean="0">
              <a:solidFill>
                <a:schemeClr val="bg1"/>
              </a:solidFill>
            </a:endParaRPr>
          </a:p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Pour tout déplacement hors de la commune, vous trouverez des « Attestations de déplacement dérogatoire » dans </a:t>
            </a:r>
            <a:r>
              <a:rPr lang="fr-FR" sz="3200" smtClean="0">
                <a:solidFill>
                  <a:schemeClr val="bg1"/>
                </a:solidFill>
              </a:rPr>
              <a:t>la coursive de la mairie.</a:t>
            </a:r>
            <a:endParaRPr lang="fr-FR" sz="3200" dirty="0" smtClean="0">
              <a:solidFill>
                <a:schemeClr val="bg1"/>
              </a:solidFill>
            </a:endParaRPr>
          </a:p>
          <a:p>
            <a:pPr algn="just"/>
            <a:r>
              <a:rPr lang="fr-FR" sz="3200" dirty="0" smtClean="0">
                <a:solidFill>
                  <a:schemeClr val="bg1"/>
                </a:solidFill>
              </a:rPr>
              <a:t>Accès à la coursive du lundi au jeudi de 8h30 à 12h  et de 13h30 à 17h et le vendredi de 8h30 à 12h00</a:t>
            </a:r>
            <a:endParaRPr lang="fr-FR" sz="3200" dirty="0" smtClean="0">
              <a:solidFill>
                <a:schemeClr val="bg1"/>
              </a:solidFill>
            </a:endParaRPr>
          </a:p>
          <a:p>
            <a:endParaRPr lang="fr-FR" dirty="0" smtClean="0"/>
          </a:p>
          <a:p>
            <a:endParaRPr lang="fr-FR" dirty="0"/>
          </a:p>
          <a:p>
            <a:r>
              <a:rPr lang="fr-FR" sz="1000" dirty="0" smtClean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</Words>
  <Application>Microsoft Office PowerPoint</Application>
  <PresentationFormat>Personnalisé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11</cp:revision>
  <dcterms:created xsi:type="dcterms:W3CDTF">2017-11-12T20:29:31Z</dcterms:created>
  <dcterms:modified xsi:type="dcterms:W3CDTF">2020-03-17T10:51:48Z</dcterms:modified>
</cp:coreProperties>
</file>