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68" y="336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21" y="-10543"/>
            <a:ext cx="5278967" cy="395922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15066"/>
            <a:ext cx="4196821" cy="3908762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just"/>
            <a:endParaRPr lang="fr-FR" sz="3200" dirty="0" smtClean="0">
              <a:solidFill>
                <a:schemeClr val="bg1"/>
              </a:solidFill>
            </a:endParaRP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Le restaurant de BOUEX est ré-ouvert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</a:rPr>
              <a:t>Pierre vous attend le midi du lundi au samedi 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Tel : 06.63.18.48.21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sz="1000" dirty="0" smtClean="0">
                <a:solidFill>
                  <a:schemeClr val="bg1"/>
                </a:solidFill>
              </a:rPr>
              <a:t>67 Rue Ulysse </a:t>
            </a:r>
            <a:r>
              <a:rPr lang="fr-FR" sz="1000" dirty="0" err="1" smtClean="0">
                <a:solidFill>
                  <a:schemeClr val="bg1"/>
                </a:solidFill>
              </a:rPr>
              <a:t>Gayon</a:t>
            </a:r>
            <a:r>
              <a:rPr lang="fr-FR" sz="1000" dirty="0" smtClean="0">
                <a:solidFill>
                  <a:schemeClr val="bg1"/>
                </a:solidFill>
              </a:rPr>
              <a:t> – La Croix – 16410 BOUEX</a:t>
            </a:r>
          </a:p>
          <a:p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10</cp:revision>
  <dcterms:created xsi:type="dcterms:W3CDTF">2017-11-12T20:29:31Z</dcterms:created>
  <dcterms:modified xsi:type="dcterms:W3CDTF">2020-02-28T08:49:49Z</dcterms:modified>
</cp:coreProperties>
</file>