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475788" cy="3959225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" userDrawn="1">
          <p15:clr>
            <a:srgbClr val="A4A3A4"/>
          </p15:clr>
        </p15:guide>
        <p15:guide id="2" pos="29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168" y="336"/>
      </p:cViewPr>
      <p:guideLst>
        <p:guide orient="horz" pos="1247"/>
        <p:guide pos="298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C4FEA-6FFF-4E50-A247-D000288C2DE8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-674688" y="685800"/>
            <a:ext cx="8207376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AC749-B5C8-4EFA-B967-52D713C6B8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292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674688" y="685800"/>
            <a:ext cx="8207376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C749-B5C8-4EFA-B967-52D713C6B84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119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0684" y="1229927"/>
            <a:ext cx="8054420" cy="84866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1368" y="2243561"/>
            <a:ext cx="6633052" cy="10118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1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4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46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08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69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31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93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20003" y="90732"/>
            <a:ext cx="2209373" cy="1931039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0241" y="90732"/>
            <a:ext cx="6471832" cy="1931039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8522" y="2544169"/>
            <a:ext cx="8054420" cy="786346"/>
          </a:xfrm>
        </p:spPr>
        <p:txBody>
          <a:bodyPr anchor="t"/>
          <a:lstStyle>
            <a:lvl1pPr algn="l">
              <a:defRPr sz="4039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8522" y="1678089"/>
            <a:ext cx="8054420" cy="866080"/>
          </a:xfrm>
        </p:spPr>
        <p:txBody>
          <a:bodyPr anchor="b"/>
          <a:lstStyle>
            <a:lvl1pPr marL="0" indent="0">
              <a:buNone/>
              <a:defRPr sz="2019">
                <a:solidFill>
                  <a:schemeClr val="tx1">
                    <a:tint val="75000"/>
                  </a:schemeClr>
                </a:solidFill>
              </a:defRPr>
            </a:lvl1pPr>
            <a:lvl2pPr marL="461635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2pPr>
            <a:lvl3pPr marL="923270" indent="0">
              <a:buNone/>
              <a:defRPr sz="1616">
                <a:solidFill>
                  <a:schemeClr val="tx1">
                    <a:tint val="75000"/>
                  </a:schemeClr>
                </a:solidFill>
              </a:defRPr>
            </a:lvl3pPr>
            <a:lvl4pPr marL="1384905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4pPr>
            <a:lvl5pPr marL="184653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5pPr>
            <a:lvl6pPr marL="2308174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6pPr>
            <a:lvl7pPr marL="276980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7pPr>
            <a:lvl8pPr marL="3231444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8pPr>
            <a:lvl9pPr marL="369307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0242" y="527897"/>
            <a:ext cx="4339779" cy="1493875"/>
          </a:xfrm>
        </p:spPr>
        <p:txBody>
          <a:bodyPr/>
          <a:lstStyle>
            <a:lvl1pPr>
              <a:defRPr sz="2827"/>
            </a:lvl1pPr>
            <a:lvl2pPr>
              <a:defRPr sz="2423"/>
            </a:lvl2pPr>
            <a:lvl3pPr>
              <a:defRPr sz="2019"/>
            </a:lvl3pPr>
            <a:lvl4pPr>
              <a:defRPr sz="1817"/>
            </a:lvl4pPr>
            <a:lvl5pPr>
              <a:defRPr sz="1817"/>
            </a:lvl5pPr>
            <a:lvl6pPr>
              <a:defRPr sz="1817"/>
            </a:lvl6pPr>
            <a:lvl7pPr>
              <a:defRPr sz="1817"/>
            </a:lvl7pPr>
            <a:lvl8pPr>
              <a:defRPr sz="1817"/>
            </a:lvl8pPr>
            <a:lvl9pPr>
              <a:defRPr sz="181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87951" y="527897"/>
            <a:ext cx="4341425" cy="1493875"/>
          </a:xfrm>
        </p:spPr>
        <p:txBody>
          <a:bodyPr/>
          <a:lstStyle>
            <a:lvl1pPr>
              <a:defRPr sz="2827"/>
            </a:lvl1pPr>
            <a:lvl2pPr>
              <a:defRPr sz="2423"/>
            </a:lvl2pPr>
            <a:lvl3pPr>
              <a:defRPr sz="2019"/>
            </a:lvl3pPr>
            <a:lvl4pPr>
              <a:defRPr sz="1817"/>
            </a:lvl4pPr>
            <a:lvl5pPr>
              <a:defRPr sz="1817"/>
            </a:lvl5pPr>
            <a:lvl6pPr>
              <a:defRPr sz="1817"/>
            </a:lvl6pPr>
            <a:lvl7pPr>
              <a:defRPr sz="1817"/>
            </a:lvl7pPr>
            <a:lvl8pPr>
              <a:defRPr sz="1817"/>
            </a:lvl8pPr>
            <a:lvl9pPr>
              <a:defRPr sz="181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791" y="158553"/>
            <a:ext cx="8528209" cy="65987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791" y="886244"/>
            <a:ext cx="4186785" cy="369344"/>
          </a:xfrm>
        </p:spPr>
        <p:txBody>
          <a:bodyPr anchor="b"/>
          <a:lstStyle>
            <a:lvl1pPr marL="0" indent="0">
              <a:buNone/>
              <a:defRPr sz="2423" b="1"/>
            </a:lvl1pPr>
            <a:lvl2pPr marL="461635" indent="0">
              <a:buNone/>
              <a:defRPr sz="2019" b="1"/>
            </a:lvl2pPr>
            <a:lvl3pPr marL="923270" indent="0">
              <a:buNone/>
              <a:defRPr sz="1817" b="1"/>
            </a:lvl3pPr>
            <a:lvl4pPr marL="1384905" indent="0">
              <a:buNone/>
              <a:defRPr sz="1616" b="1"/>
            </a:lvl4pPr>
            <a:lvl5pPr marL="1846539" indent="0">
              <a:buNone/>
              <a:defRPr sz="1616" b="1"/>
            </a:lvl5pPr>
            <a:lvl6pPr marL="2308174" indent="0">
              <a:buNone/>
              <a:defRPr sz="1616" b="1"/>
            </a:lvl6pPr>
            <a:lvl7pPr marL="2769809" indent="0">
              <a:buNone/>
              <a:defRPr sz="1616" b="1"/>
            </a:lvl7pPr>
            <a:lvl8pPr marL="3231444" indent="0">
              <a:buNone/>
              <a:defRPr sz="1616" b="1"/>
            </a:lvl8pPr>
            <a:lvl9pPr marL="3693079" indent="0">
              <a:buNone/>
              <a:defRPr sz="1616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3791" y="1255587"/>
            <a:ext cx="4186785" cy="2281138"/>
          </a:xfrm>
        </p:spPr>
        <p:txBody>
          <a:bodyPr/>
          <a:lstStyle>
            <a:lvl1pPr>
              <a:defRPr sz="2423"/>
            </a:lvl1pPr>
            <a:lvl2pPr>
              <a:defRPr sz="2019"/>
            </a:lvl2pPr>
            <a:lvl3pPr>
              <a:defRPr sz="1817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813569" y="886244"/>
            <a:ext cx="4188430" cy="369344"/>
          </a:xfrm>
        </p:spPr>
        <p:txBody>
          <a:bodyPr anchor="b"/>
          <a:lstStyle>
            <a:lvl1pPr marL="0" indent="0">
              <a:buNone/>
              <a:defRPr sz="2423" b="1"/>
            </a:lvl1pPr>
            <a:lvl2pPr marL="461635" indent="0">
              <a:buNone/>
              <a:defRPr sz="2019" b="1"/>
            </a:lvl2pPr>
            <a:lvl3pPr marL="923270" indent="0">
              <a:buNone/>
              <a:defRPr sz="1817" b="1"/>
            </a:lvl3pPr>
            <a:lvl4pPr marL="1384905" indent="0">
              <a:buNone/>
              <a:defRPr sz="1616" b="1"/>
            </a:lvl4pPr>
            <a:lvl5pPr marL="1846539" indent="0">
              <a:buNone/>
              <a:defRPr sz="1616" b="1"/>
            </a:lvl5pPr>
            <a:lvl6pPr marL="2308174" indent="0">
              <a:buNone/>
              <a:defRPr sz="1616" b="1"/>
            </a:lvl6pPr>
            <a:lvl7pPr marL="2769809" indent="0">
              <a:buNone/>
              <a:defRPr sz="1616" b="1"/>
            </a:lvl7pPr>
            <a:lvl8pPr marL="3231444" indent="0">
              <a:buNone/>
              <a:defRPr sz="1616" b="1"/>
            </a:lvl8pPr>
            <a:lvl9pPr marL="3693079" indent="0">
              <a:buNone/>
              <a:defRPr sz="1616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813569" y="1255587"/>
            <a:ext cx="4188430" cy="2281138"/>
          </a:xfrm>
        </p:spPr>
        <p:txBody>
          <a:bodyPr/>
          <a:lstStyle>
            <a:lvl1pPr>
              <a:defRPr sz="2423"/>
            </a:lvl1pPr>
            <a:lvl2pPr>
              <a:defRPr sz="2019"/>
            </a:lvl2pPr>
            <a:lvl3pPr>
              <a:defRPr sz="1817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791" y="157636"/>
            <a:ext cx="3117469" cy="670869"/>
          </a:xfrm>
        </p:spPr>
        <p:txBody>
          <a:bodyPr anchor="b"/>
          <a:lstStyle>
            <a:lvl1pPr algn="l">
              <a:defRPr sz="2019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04771" y="157636"/>
            <a:ext cx="5297229" cy="3379089"/>
          </a:xfrm>
        </p:spPr>
        <p:txBody>
          <a:bodyPr/>
          <a:lstStyle>
            <a:lvl1pPr>
              <a:defRPr sz="3231"/>
            </a:lvl1pPr>
            <a:lvl2pPr>
              <a:defRPr sz="2827"/>
            </a:lvl2pPr>
            <a:lvl3pPr>
              <a:defRPr sz="2423"/>
            </a:lvl3pPr>
            <a:lvl4pPr>
              <a:defRPr sz="2019"/>
            </a:lvl4pPr>
            <a:lvl5pPr>
              <a:defRPr sz="2019"/>
            </a:lvl5pPr>
            <a:lvl6pPr>
              <a:defRPr sz="2019"/>
            </a:lvl6pPr>
            <a:lvl7pPr>
              <a:defRPr sz="2019"/>
            </a:lvl7pPr>
            <a:lvl8pPr>
              <a:defRPr sz="2019"/>
            </a:lvl8pPr>
            <a:lvl9pPr>
              <a:defRPr sz="201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3791" y="828506"/>
            <a:ext cx="3117469" cy="2708220"/>
          </a:xfrm>
        </p:spPr>
        <p:txBody>
          <a:bodyPr/>
          <a:lstStyle>
            <a:lvl1pPr marL="0" indent="0">
              <a:buNone/>
              <a:defRPr sz="1414"/>
            </a:lvl1pPr>
            <a:lvl2pPr marL="461635" indent="0">
              <a:buNone/>
              <a:defRPr sz="1212"/>
            </a:lvl2pPr>
            <a:lvl3pPr marL="923270" indent="0">
              <a:buNone/>
              <a:defRPr sz="1010"/>
            </a:lvl3pPr>
            <a:lvl4pPr marL="1384905" indent="0">
              <a:buNone/>
              <a:defRPr sz="909"/>
            </a:lvl4pPr>
            <a:lvl5pPr marL="1846539" indent="0">
              <a:buNone/>
              <a:defRPr sz="909"/>
            </a:lvl5pPr>
            <a:lvl6pPr marL="2308174" indent="0">
              <a:buNone/>
              <a:defRPr sz="909"/>
            </a:lvl6pPr>
            <a:lvl7pPr marL="2769809" indent="0">
              <a:buNone/>
              <a:defRPr sz="909"/>
            </a:lvl7pPr>
            <a:lvl8pPr marL="3231444" indent="0">
              <a:buNone/>
              <a:defRPr sz="909"/>
            </a:lvl8pPr>
            <a:lvl9pPr marL="3693079" indent="0">
              <a:buNone/>
              <a:defRPr sz="90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57322" y="2771457"/>
            <a:ext cx="5685473" cy="327187"/>
          </a:xfrm>
        </p:spPr>
        <p:txBody>
          <a:bodyPr anchor="b"/>
          <a:lstStyle>
            <a:lvl1pPr algn="l">
              <a:defRPr sz="2019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57322" y="353765"/>
            <a:ext cx="5685473" cy="2375535"/>
          </a:xfrm>
        </p:spPr>
        <p:txBody>
          <a:bodyPr/>
          <a:lstStyle>
            <a:lvl1pPr marL="0" indent="0">
              <a:buNone/>
              <a:defRPr sz="3231"/>
            </a:lvl1pPr>
            <a:lvl2pPr marL="461635" indent="0">
              <a:buNone/>
              <a:defRPr sz="2827"/>
            </a:lvl2pPr>
            <a:lvl3pPr marL="923270" indent="0">
              <a:buNone/>
              <a:defRPr sz="2423"/>
            </a:lvl3pPr>
            <a:lvl4pPr marL="1384905" indent="0">
              <a:buNone/>
              <a:defRPr sz="2019"/>
            </a:lvl4pPr>
            <a:lvl5pPr marL="1846539" indent="0">
              <a:buNone/>
              <a:defRPr sz="2019"/>
            </a:lvl5pPr>
            <a:lvl6pPr marL="2308174" indent="0">
              <a:buNone/>
              <a:defRPr sz="2019"/>
            </a:lvl6pPr>
            <a:lvl7pPr marL="2769809" indent="0">
              <a:buNone/>
              <a:defRPr sz="2019"/>
            </a:lvl7pPr>
            <a:lvl8pPr marL="3231444" indent="0">
              <a:buNone/>
              <a:defRPr sz="2019"/>
            </a:lvl8pPr>
            <a:lvl9pPr marL="3693079" indent="0">
              <a:buNone/>
              <a:defRPr sz="2019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57322" y="3098644"/>
            <a:ext cx="5685473" cy="464658"/>
          </a:xfrm>
        </p:spPr>
        <p:txBody>
          <a:bodyPr/>
          <a:lstStyle>
            <a:lvl1pPr marL="0" indent="0">
              <a:buNone/>
              <a:defRPr sz="1414"/>
            </a:lvl1pPr>
            <a:lvl2pPr marL="461635" indent="0">
              <a:buNone/>
              <a:defRPr sz="1212"/>
            </a:lvl2pPr>
            <a:lvl3pPr marL="923270" indent="0">
              <a:buNone/>
              <a:defRPr sz="1010"/>
            </a:lvl3pPr>
            <a:lvl4pPr marL="1384905" indent="0">
              <a:buNone/>
              <a:defRPr sz="909"/>
            </a:lvl4pPr>
            <a:lvl5pPr marL="1846539" indent="0">
              <a:buNone/>
              <a:defRPr sz="909"/>
            </a:lvl5pPr>
            <a:lvl6pPr marL="2308174" indent="0">
              <a:buNone/>
              <a:defRPr sz="909"/>
            </a:lvl6pPr>
            <a:lvl7pPr marL="2769809" indent="0">
              <a:buNone/>
              <a:defRPr sz="909"/>
            </a:lvl7pPr>
            <a:lvl8pPr marL="3231444" indent="0">
              <a:buNone/>
              <a:defRPr sz="909"/>
            </a:lvl8pPr>
            <a:lvl9pPr marL="3693079" indent="0">
              <a:buNone/>
              <a:defRPr sz="90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3791" y="158553"/>
            <a:ext cx="8528209" cy="6598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791" y="923821"/>
            <a:ext cx="8528209" cy="2612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73791" y="3669615"/>
            <a:ext cx="2211017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358BA-80A2-4687-B3D0-4FBA072DD59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37561" y="3669615"/>
            <a:ext cx="3000666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90983" y="3669615"/>
            <a:ext cx="2211017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23270" rtl="0" eaLnBrk="1" latinLnBrk="0" hangingPunct="1">
        <a:spcBef>
          <a:spcPct val="0"/>
        </a:spcBef>
        <a:buNone/>
        <a:defRPr sz="44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6226" indent="-346226" algn="l" defTabSz="923270" rtl="0" eaLnBrk="1" latinLnBrk="0" hangingPunct="1">
        <a:spcBef>
          <a:spcPct val="20000"/>
        </a:spcBef>
        <a:buFont typeface="Arial" pitchFamily="34" charset="0"/>
        <a:buChar char="•"/>
        <a:defRPr sz="3231" kern="1200">
          <a:solidFill>
            <a:schemeClr val="tx1"/>
          </a:solidFill>
          <a:latin typeface="+mn-lt"/>
          <a:ea typeface="+mn-ea"/>
          <a:cs typeface="+mn-cs"/>
        </a:defRPr>
      </a:lvl1pPr>
      <a:lvl2pPr marL="750157" indent="-288522" algn="l" defTabSz="923270" rtl="0" eaLnBrk="1" latinLnBrk="0" hangingPunct="1">
        <a:spcBef>
          <a:spcPct val="20000"/>
        </a:spcBef>
        <a:buFont typeface="Arial" pitchFamily="34" charset="0"/>
        <a:buChar char="–"/>
        <a:defRPr sz="2827" kern="1200">
          <a:solidFill>
            <a:schemeClr val="tx1"/>
          </a:solidFill>
          <a:latin typeface="+mn-lt"/>
          <a:ea typeface="+mn-ea"/>
          <a:cs typeface="+mn-cs"/>
        </a:defRPr>
      </a:lvl2pPr>
      <a:lvl3pPr marL="1154087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423" kern="1200">
          <a:solidFill>
            <a:schemeClr val="tx1"/>
          </a:solidFill>
          <a:latin typeface="+mn-lt"/>
          <a:ea typeface="+mn-ea"/>
          <a:cs typeface="+mn-cs"/>
        </a:defRPr>
      </a:lvl3pPr>
      <a:lvl4pPr marL="1615722" indent="-230817" algn="l" defTabSz="923270" rtl="0" eaLnBrk="1" latinLnBrk="0" hangingPunct="1">
        <a:spcBef>
          <a:spcPct val="20000"/>
        </a:spcBef>
        <a:buFont typeface="Arial" pitchFamily="34" charset="0"/>
        <a:buChar char="–"/>
        <a:defRPr sz="2019" kern="1200">
          <a:solidFill>
            <a:schemeClr val="tx1"/>
          </a:solidFill>
          <a:latin typeface="+mn-lt"/>
          <a:ea typeface="+mn-ea"/>
          <a:cs typeface="+mn-cs"/>
        </a:defRPr>
      </a:lvl4pPr>
      <a:lvl5pPr marL="2077357" indent="-230817" algn="l" defTabSz="923270" rtl="0" eaLnBrk="1" latinLnBrk="0" hangingPunct="1">
        <a:spcBef>
          <a:spcPct val="20000"/>
        </a:spcBef>
        <a:buFont typeface="Arial" pitchFamily="34" charset="0"/>
        <a:buChar char="»"/>
        <a:defRPr sz="2019" kern="1200">
          <a:solidFill>
            <a:schemeClr val="tx1"/>
          </a:solidFill>
          <a:latin typeface="+mn-lt"/>
          <a:ea typeface="+mn-ea"/>
          <a:cs typeface="+mn-cs"/>
        </a:defRPr>
      </a:lvl5pPr>
      <a:lvl6pPr marL="2538992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6pPr>
      <a:lvl7pPr marL="3000626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7pPr>
      <a:lvl8pPr marL="3462261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8pPr>
      <a:lvl9pPr marL="3923896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1pPr>
      <a:lvl2pPr marL="461635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2pPr>
      <a:lvl3pPr marL="923270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3pPr>
      <a:lvl4pPr marL="1384905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184653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308174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76980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231444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69307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821" y="-10543"/>
            <a:ext cx="5278967" cy="3959225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0" y="15066"/>
            <a:ext cx="4196821" cy="3908762"/>
          </a:xfrm>
          <a:prstGeom prst="rect">
            <a:avLst/>
          </a:prstGeom>
          <a:solidFill>
            <a:srgbClr val="006600"/>
          </a:solidFill>
        </p:spPr>
        <p:txBody>
          <a:bodyPr wrap="square" rtlCol="0">
            <a:spAutoFit/>
          </a:bodyPr>
          <a:lstStyle/>
          <a:p>
            <a:pPr algn="just"/>
            <a:endParaRPr lang="fr-FR" sz="3200" dirty="0" smtClean="0">
              <a:solidFill>
                <a:schemeClr val="bg1"/>
              </a:solidFill>
            </a:endParaRPr>
          </a:p>
          <a:p>
            <a:pPr algn="just"/>
            <a:r>
              <a:rPr lang="fr-FR" sz="3200" dirty="0" smtClean="0">
                <a:solidFill>
                  <a:schemeClr val="bg1"/>
                </a:solidFill>
              </a:rPr>
              <a:t>Le restaurant de BOUEX est ré-ouvert</a:t>
            </a:r>
          </a:p>
          <a:p>
            <a:pPr algn="just"/>
            <a:r>
              <a:rPr lang="fr-FR" sz="3200" dirty="0" smtClean="0">
                <a:solidFill>
                  <a:schemeClr val="bg1"/>
                </a:solidFill>
              </a:rPr>
              <a:t>Pierre vous attend le midi du lundi au samedi </a:t>
            </a:r>
          </a:p>
          <a:p>
            <a:r>
              <a:rPr lang="fr-FR" sz="3200" dirty="0" smtClean="0">
                <a:solidFill>
                  <a:schemeClr val="bg1"/>
                </a:solidFill>
              </a:rPr>
              <a:t>Tel : 06.63.18.48.21</a:t>
            </a:r>
          </a:p>
          <a:p>
            <a:endParaRPr lang="fr-FR" dirty="0" smtClean="0"/>
          </a:p>
          <a:p>
            <a:endParaRPr lang="fr-FR" dirty="0"/>
          </a:p>
          <a:p>
            <a:r>
              <a:rPr lang="fr-FR" sz="1000" dirty="0" smtClean="0">
                <a:solidFill>
                  <a:schemeClr val="bg1"/>
                </a:solidFill>
              </a:rPr>
              <a:t>67 Rue Ulysse </a:t>
            </a:r>
            <a:r>
              <a:rPr lang="fr-FR" sz="1000" dirty="0" err="1" smtClean="0">
                <a:solidFill>
                  <a:schemeClr val="bg1"/>
                </a:solidFill>
              </a:rPr>
              <a:t>Gayon</a:t>
            </a:r>
            <a:r>
              <a:rPr lang="fr-FR" sz="1000" dirty="0" smtClean="0">
                <a:solidFill>
                  <a:schemeClr val="bg1"/>
                </a:solidFill>
              </a:rPr>
              <a:t> – La Croix – 16410 BOUEX</a:t>
            </a:r>
          </a:p>
          <a:p>
            <a:endParaRPr lang="fr-FR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29</Words>
  <Application>Microsoft Office PowerPoint</Application>
  <PresentationFormat>Personnalisé</PresentationFormat>
  <Paragraphs>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Virginie</dc:creator>
  <cp:lastModifiedBy>Bouex</cp:lastModifiedBy>
  <cp:revision>10</cp:revision>
  <dcterms:created xsi:type="dcterms:W3CDTF">2017-11-12T20:29:31Z</dcterms:created>
  <dcterms:modified xsi:type="dcterms:W3CDTF">2020-02-28T08:49:49Z</dcterms:modified>
</cp:coreProperties>
</file>