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32" y="336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29/05/2020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c8D7U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816424" y="107404"/>
            <a:ext cx="5529982" cy="350865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fr-FR" sz="1600" dirty="0" smtClean="0">
              <a:solidFill>
                <a:schemeClr val="bg1"/>
              </a:solidFill>
            </a:endParaRPr>
          </a:p>
          <a:p>
            <a:endParaRPr lang="fr-FR" sz="1600" dirty="0">
              <a:solidFill>
                <a:schemeClr val="bg1"/>
              </a:solidFill>
            </a:endParaRPr>
          </a:p>
          <a:p>
            <a:r>
              <a:rPr lang="fr-FR" sz="1600" dirty="0" err="1" smtClean="0">
                <a:solidFill>
                  <a:schemeClr val="bg1"/>
                </a:solidFill>
              </a:rPr>
              <a:t>GrandAngoulême</a:t>
            </a:r>
            <a:r>
              <a:rPr lang="fr-FR" sz="1600" dirty="0" smtClean="0">
                <a:solidFill>
                  <a:schemeClr val="bg1"/>
                </a:solidFill>
              </a:rPr>
              <a:t> intensifie son soutien à l’économie locale et débloque un fond de 1,1 M€ pour les acteurs de proximité.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Pour les commerçants, cafés, hôtels, restaurants et hébergements touristiques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</a:rPr>
              <a:t>SUBVENTION de 1000 € *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</a:rPr>
              <a:t>Cumulable avec les prêts urgence et solidarité TPE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</a:rPr>
              <a:t>Démarche simple et rapide 	       5 minutes suffisent !</a:t>
            </a:r>
          </a:p>
          <a:p>
            <a:pPr marL="285750" indent="-285750">
              <a:buFontTx/>
              <a:buChar char="-"/>
            </a:pPr>
            <a:endParaRPr lang="fr-FR" sz="1600" dirty="0">
              <a:solidFill>
                <a:schemeClr val="bg1"/>
              </a:solidFill>
            </a:endParaRPr>
          </a:p>
          <a:p>
            <a:pPr marL="285750" indent="-285750">
              <a:buFont typeface="Webdings" panose="05030102010509060703" pitchFamily="18" charset="2"/>
              <a:buChar char="4"/>
            </a:pPr>
            <a:r>
              <a:rPr lang="fr-FR" sz="1600" dirty="0" smtClean="0">
                <a:solidFill>
                  <a:schemeClr val="bg1"/>
                </a:solidFill>
                <a:sym typeface="Webdings" panose="05030102010509060703" pitchFamily="18" charset="2"/>
              </a:rPr>
              <a:t>Plus d’infos et demande en ligne : </a:t>
            </a:r>
            <a:r>
              <a:rPr lang="fr-FR" sz="1600" dirty="0" smtClean="0">
                <a:solidFill>
                  <a:schemeClr val="bg1"/>
                </a:solidFill>
                <a:sym typeface="Webdings" panose="05030102010509060703" pitchFamily="18" charset="2"/>
                <a:hlinkClick r:id="rId3"/>
              </a:rPr>
              <a:t>https://bit.ly/3c8D7Ui</a:t>
            </a:r>
            <a:endParaRPr lang="fr-FR" sz="1600" dirty="0" smtClean="0">
              <a:solidFill>
                <a:schemeClr val="bg1"/>
              </a:solidFill>
              <a:sym typeface="Webdings" panose="05030102010509060703" pitchFamily="18" charset="2"/>
            </a:endParaRPr>
          </a:p>
          <a:p>
            <a:pPr marL="285750" indent="-285750">
              <a:buFont typeface="Webdings" panose="05030102010509060703" pitchFamily="18" charset="2"/>
              <a:buChar char="4"/>
            </a:pPr>
            <a:endParaRPr lang="fr-FR" sz="1600" dirty="0">
              <a:solidFill>
                <a:schemeClr val="bg1"/>
              </a:solidFill>
              <a:sym typeface="Webdings" panose="05030102010509060703" pitchFamily="18" charset="2"/>
            </a:endParaRPr>
          </a:p>
          <a:p>
            <a:r>
              <a:rPr lang="fr-FR" sz="1600" dirty="0" smtClean="0">
                <a:solidFill>
                  <a:schemeClr val="bg1"/>
                </a:solidFill>
                <a:sym typeface="Webdings" panose="05030102010509060703" pitchFamily="18" charset="2"/>
              </a:rPr>
              <a:t>*</a:t>
            </a:r>
            <a:r>
              <a:rPr lang="fr-FR" sz="1200" dirty="0" smtClean="0">
                <a:solidFill>
                  <a:schemeClr val="bg1"/>
                </a:solidFill>
                <a:sym typeface="Webdings" panose="05030102010509060703" pitchFamily="18" charset="2"/>
              </a:rPr>
              <a:t>accompagnement selon règlement</a:t>
            </a:r>
          </a:p>
          <a:p>
            <a:pPr marL="285750" indent="-285750">
              <a:buFont typeface="Webdings" panose="05030102010509060703" pitchFamily="18" charset="2"/>
              <a:buChar char="4"/>
            </a:pP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6502090" y="2195636"/>
            <a:ext cx="396044" cy="11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16424" cy="37785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51</Words>
  <Application>Microsoft Office PowerPoint</Application>
  <PresentationFormat>Personnalisé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Webdings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17</cp:revision>
  <dcterms:created xsi:type="dcterms:W3CDTF">2017-11-12T20:29:31Z</dcterms:created>
  <dcterms:modified xsi:type="dcterms:W3CDTF">2020-05-29T07:59:49Z</dcterms:modified>
</cp:coreProperties>
</file>